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384016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>
        <p:scale>
          <a:sx n="83" d="100"/>
          <a:sy n="83" d="100"/>
        </p:scale>
        <p:origin x="174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28471"/>
            <a:ext cx="9144000" cy="1336946"/>
          </a:xfrm>
        </p:spPr>
        <p:txBody>
          <a:bodyPr anchor="b"/>
          <a:lstStyle>
            <a:lvl1pPr algn="ctr"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16975"/>
            <a:ext cx="9144000" cy="927150"/>
          </a:xfrm>
        </p:spPr>
        <p:txBody>
          <a:bodyPr/>
          <a:lstStyle>
            <a:lvl1pPr marL="0" indent="0" algn="ctr">
              <a:buNone/>
              <a:defRPr sz="1344"/>
            </a:lvl1pPr>
            <a:lvl2pPr marL="256032" indent="0" algn="ctr">
              <a:buNone/>
              <a:defRPr sz="1120"/>
            </a:lvl2pPr>
            <a:lvl3pPr marL="512064" indent="0" algn="ctr">
              <a:buNone/>
              <a:defRPr sz="1008"/>
            </a:lvl3pPr>
            <a:lvl4pPr marL="768096" indent="0" algn="ctr">
              <a:buNone/>
              <a:defRPr sz="896"/>
            </a:lvl4pPr>
            <a:lvl5pPr marL="1024128" indent="0" algn="ctr">
              <a:buNone/>
              <a:defRPr sz="896"/>
            </a:lvl5pPr>
            <a:lvl6pPr marL="1280160" indent="0" algn="ctr">
              <a:buNone/>
              <a:defRPr sz="896"/>
            </a:lvl6pPr>
            <a:lvl7pPr marL="1536192" indent="0" algn="ctr">
              <a:buNone/>
              <a:defRPr sz="896"/>
            </a:lvl7pPr>
            <a:lvl8pPr marL="1792224" indent="0" algn="ctr">
              <a:buNone/>
              <a:defRPr sz="896"/>
            </a:lvl8pPr>
            <a:lvl9pPr marL="2048256" indent="0" algn="ctr">
              <a:buNone/>
              <a:defRPr sz="89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0704-D1D7-4CAF-B19A-735FCCD32B01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24AF-C058-4C5E-B527-B77B384CE7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665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0704-D1D7-4CAF-B19A-735FCCD32B01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24AF-C058-4C5E-B527-B77B384CE7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685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04453"/>
            <a:ext cx="2628900" cy="32543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04453"/>
            <a:ext cx="7734300" cy="325436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0704-D1D7-4CAF-B19A-735FCCD32B01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24AF-C058-4C5E-B527-B77B384CE7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395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0704-D1D7-4CAF-B19A-735FCCD32B01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24AF-C058-4C5E-B527-B77B384CE7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304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957374"/>
            <a:ext cx="10515600" cy="1597401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569888"/>
            <a:ext cx="10515600" cy="840035"/>
          </a:xfrm>
        </p:spPr>
        <p:txBody>
          <a:bodyPr/>
          <a:lstStyle>
            <a:lvl1pPr marL="0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1pPr>
            <a:lvl2pPr marL="256032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2pPr>
            <a:lvl3pPr marL="512064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3pPr>
            <a:lvl4pPr marL="768096" indent="0">
              <a:buNone/>
              <a:defRPr sz="896">
                <a:solidFill>
                  <a:schemeClr val="tx1">
                    <a:tint val="75000"/>
                  </a:schemeClr>
                </a:solidFill>
              </a:defRPr>
            </a:lvl4pPr>
            <a:lvl5pPr marL="1024128" indent="0">
              <a:buNone/>
              <a:defRPr sz="896">
                <a:solidFill>
                  <a:schemeClr val="tx1">
                    <a:tint val="75000"/>
                  </a:schemeClr>
                </a:solidFill>
              </a:defRPr>
            </a:lvl5pPr>
            <a:lvl6pPr marL="1280160" indent="0">
              <a:buNone/>
              <a:defRPr sz="896">
                <a:solidFill>
                  <a:schemeClr val="tx1">
                    <a:tint val="75000"/>
                  </a:schemeClr>
                </a:solidFill>
              </a:defRPr>
            </a:lvl6pPr>
            <a:lvl7pPr marL="1536192" indent="0">
              <a:buNone/>
              <a:defRPr sz="896">
                <a:solidFill>
                  <a:schemeClr val="tx1">
                    <a:tint val="75000"/>
                  </a:schemeClr>
                </a:solidFill>
              </a:defRPr>
            </a:lvl7pPr>
            <a:lvl8pPr marL="1792224" indent="0">
              <a:buNone/>
              <a:defRPr sz="896">
                <a:solidFill>
                  <a:schemeClr val="tx1">
                    <a:tint val="75000"/>
                  </a:schemeClr>
                </a:solidFill>
              </a:defRPr>
            </a:lvl8pPr>
            <a:lvl9pPr marL="2048256" indent="0">
              <a:buNone/>
              <a:defRPr sz="8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0704-D1D7-4CAF-B19A-735FCCD32B01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24AF-C058-4C5E-B527-B77B384CE7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169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022266"/>
            <a:ext cx="5181600" cy="24365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22266"/>
            <a:ext cx="5181600" cy="24365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0704-D1D7-4CAF-B19A-735FCCD32B01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24AF-C058-4C5E-B527-B77B384CE7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0727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04453"/>
            <a:ext cx="10515600" cy="74225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941373"/>
            <a:ext cx="5157787" cy="461353"/>
          </a:xfrm>
        </p:spPr>
        <p:txBody>
          <a:bodyPr anchor="b"/>
          <a:lstStyle>
            <a:lvl1pPr marL="0" indent="0">
              <a:buNone/>
              <a:defRPr sz="1344" b="1"/>
            </a:lvl1pPr>
            <a:lvl2pPr marL="256032" indent="0">
              <a:buNone/>
              <a:defRPr sz="1120" b="1"/>
            </a:lvl2pPr>
            <a:lvl3pPr marL="512064" indent="0">
              <a:buNone/>
              <a:defRPr sz="1008" b="1"/>
            </a:lvl3pPr>
            <a:lvl4pPr marL="768096" indent="0">
              <a:buNone/>
              <a:defRPr sz="896" b="1"/>
            </a:lvl4pPr>
            <a:lvl5pPr marL="1024128" indent="0">
              <a:buNone/>
              <a:defRPr sz="896" b="1"/>
            </a:lvl5pPr>
            <a:lvl6pPr marL="1280160" indent="0">
              <a:buNone/>
              <a:defRPr sz="896" b="1"/>
            </a:lvl6pPr>
            <a:lvl7pPr marL="1536192" indent="0">
              <a:buNone/>
              <a:defRPr sz="896" b="1"/>
            </a:lvl7pPr>
            <a:lvl8pPr marL="1792224" indent="0">
              <a:buNone/>
              <a:defRPr sz="896" b="1"/>
            </a:lvl8pPr>
            <a:lvl9pPr marL="2048256" indent="0">
              <a:buNone/>
              <a:defRPr sz="89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1402726"/>
            <a:ext cx="5157787" cy="20631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941373"/>
            <a:ext cx="5183188" cy="461353"/>
          </a:xfrm>
        </p:spPr>
        <p:txBody>
          <a:bodyPr anchor="b"/>
          <a:lstStyle>
            <a:lvl1pPr marL="0" indent="0">
              <a:buNone/>
              <a:defRPr sz="1344" b="1"/>
            </a:lvl1pPr>
            <a:lvl2pPr marL="256032" indent="0">
              <a:buNone/>
              <a:defRPr sz="1120" b="1"/>
            </a:lvl2pPr>
            <a:lvl3pPr marL="512064" indent="0">
              <a:buNone/>
              <a:defRPr sz="1008" b="1"/>
            </a:lvl3pPr>
            <a:lvl4pPr marL="768096" indent="0">
              <a:buNone/>
              <a:defRPr sz="896" b="1"/>
            </a:lvl4pPr>
            <a:lvl5pPr marL="1024128" indent="0">
              <a:buNone/>
              <a:defRPr sz="896" b="1"/>
            </a:lvl5pPr>
            <a:lvl6pPr marL="1280160" indent="0">
              <a:buNone/>
              <a:defRPr sz="896" b="1"/>
            </a:lvl6pPr>
            <a:lvl7pPr marL="1536192" indent="0">
              <a:buNone/>
              <a:defRPr sz="896" b="1"/>
            </a:lvl7pPr>
            <a:lvl8pPr marL="1792224" indent="0">
              <a:buNone/>
              <a:defRPr sz="896" b="1"/>
            </a:lvl8pPr>
            <a:lvl9pPr marL="2048256" indent="0">
              <a:buNone/>
              <a:defRPr sz="89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402726"/>
            <a:ext cx="5183188" cy="20631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0704-D1D7-4CAF-B19A-735FCCD32B01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24AF-C058-4C5E-B527-B77B384CE7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987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0704-D1D7-4CAF-B19A-735FCCD32B01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24AF-C058-4C5E-B527-B77B384CE7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990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0704-D1D7-4CAF-B19A-735FCCD32B01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24AF-C058-4C5E-B527-B77B384CE7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143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256011"/>
            <a:ext cx="3932237" cy="896038"/>
          </a:xfrm>
        </p:spPr>
        <p:txBody>
          <a:bodyPr anchor="b"/>
          <a:lstStyle>
            <a:lvl1pPr>
              <a:defRPr sz="179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552913"/>
            <a:ext cx="6172200" cy="2729005"/>
          </a:xfrm>
        </p:spPr>
        <p:txBody>
          <a:bodyPr/>
          <a:lstStyle>
            <a:lvl1pPr>
              <a:defRPr sz="1792"/>
            </a:lvl1pPr>
            <a:lvl2pPr>
              <a:defRPr sz="1568"/>
            </a:lvl2pPr>
            <a:lvl3pPr>
              <a:defRPr sz="1344"/>
            </a:lvl3pPr>
            <a:lvl4pPr>
              <a:defRPr sz="1120"/>
            </a:lvl4pPr>
            <a:lvl5pPr>
              <a:defRPr sz="1120"/>
            </a:lvl5pPr>
            <a:lvl6pPr>
              <a:defRPr sz="1120"/>
            </a:lvl6pPr>
            <a:lvl7pPr>
              <a:defRPr sz="1120"/>
            </a:lvl7pPr>
            <a:lvl8pPr>
              <a:defRPr sz="1120"/>
            </a:lvl8pPr>
            <a:lvl9pPr>
              <a:defRPr sz="11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1152049"/>
            <a:ext cx="3932237" cy="2134313"/>
          </a:xfrm>
        </p:spPr>
        <p:txBody>
          <a:bodyPr/>
          <a:lstStyle>
            <a:lvl1pPr marL="0" indent="0">
              <a:buNone/>
              <a:defRPr sz="896"/>
            </a:lvl1pPr>
            <a:lvl2pPr marL="256032" indent="0">
              <a:buNone/>
              <a:defRPr sz="784"/>
            </a:lvl2pPr>
            <a:lvl3pPr marL="512064" indent="0">
              <a:buNone/>
              <a:defRPr sz="672"/>
            </a:lvl3pPr>
            <a:lvl4pPr marL="768096" indent="0">
              <a:buNone/>
              <a:defRPr sz="560"/>
            </a:lvl4pPr>
            <a:lvl5pPr marL="1024128" indent="0">
              <a:buNone/>
              <a:defRPr sz="560"/>
            </a:lvl5pPr>
            <a:lvl6pPr marL="1280160" indent="0">
              <a:buNone/>
              <a:defRPr sz="560"/>
            </a:lvl6pPr>
            <a:lvl7pPr marL="1536192" indent="0">
              <a:buNone/>
              <a:defRPr sz="560"/>
            </a:lvl7pPr>
            <a:lvl8pPr marL="1792224" indent="0">
              <a:buNone/>
              <a:defRPr sz="560"/>
            </a:lvl8pPr>
            <a:lvl9pPr marL="2048256" indent="0">
              <a:buNone/>
              <a:defRPr sz="56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0704-D1D7-4CAF-B19A-735FCCD32B01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24AF-C058-4C5E-B527-B77B384CE7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2387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256011"/>
            <a:ext cx="3932237" cy="896038"/>
          </a:xfrm>
        </p:spPr>
        <p:txBody>
          <a:bodyPr anchor="b"/>
          <a:lstStyle>
            <a:lvl1pPr>
              <a:defRPr sz="179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552913"/>
            <a:ext cx="6172200" cy="2729005"/>
          </a:xfrm>
        </p:spPr>
        <p:txBody>
          <a:bodyPr anchor="t"/>
          <a:lstStyle>
            <a:lvl1pPr marL="0" indent="0">
              <a:buNone/>
              <a:defRPr sz="1792"/>
            </a:lvl1pPr>
            <a:lvl2pPr marL="256032" indent="0">
              <a:buNone/>
              <a:defRPr sz="1568"/>
            </a:lvl2pPr>
            <a:lvl3pPr marL="512064" indent="0">
              <a:buNone/>
              <a:defRPr sz="1344"/>
            </a:lvl3pPr>
            <a:lvl4pPr marL="768096" indent="0">
              <a:buNone/>
              <a:defRPr sz="1120"/>
            </a:lvl4pPr>
            <a:lvl5pPr marL="1024128" indent="0">
              <a:buNone/>
              <a:defRPr sz="1120"/>
            </a:lvl5pPr>
            <a:lvl6pPr marL="1280160" indent="0">
              <a:buNone/>
              <a:defRPr sz="1120"/>
            </a:lvl6pPr>
            <a:lvl7pPr marL="1536192" indent="0">
              <a:buNone/>
              <a:defRPr sz="1120"/>
            </a:lvl7pPr>
            <a:lvl8pPr marL="1792224" indent="0">
              <a:buNone/>
              <a:defRPr sz="1120"/>
            </a:lvl8pPr>
            <a:lvl9pPr marL="2048256" indent="0">
              <a:buNone/>
              <a:defRPr sz="112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1152049"/>
            <a:ext cx="3932237" cy="2134313"/>
          </a:xfrm>
        </p:spPr>
        <p:txBody>
          <a:bodyPr/>
          <a:lstStyle>
            <a:lvl1pPr marL="0" indent="0">
              <a:buNone/>
              <a:defRPr sz="896"/>
            </a:lvl1pPr>
            <a:lvl2pPr marL="256032" indent="0">
              <a:buNone/>
              <a:defRPr sz="784"/>
            </a:lvl2pPr>
            <a:lvl3pPr marL="512064" indent="0">
              <a:buNone/>
              <a:defRPr sz="672"/>
            </a:lvl3pPr>
            <a:lvl4pPr marL="768096" indent="0">
              <a:buNone/>
              <a:defRPr sz="560"/>
            </a:lvl4pPr>
            <a:lvl5pPr marL="1024128" indent="0">
              <a:buNone/>
              <a:defRPr sz="560"/>
            </a:lvl5pPr>
            <a:lvl6pPr marL="1280160" indent="0">
              <a:buNone/>
              <a:defRPr sz="560"/>
            </a:lvl6pPr>
            <a:lvl7pPr marL="1536192" indent="0">
              <a:buNone/>
              <a:defRPr sz="560"/>
            </a:lvl7pPr>
            <a:lvl8pPr marL="1792224" indent="0">
              <a:buNone/>
              <a:defRPr sz="560"/>
            </a:lvl8pPr>
            <a:lvl9pPr marL="2048256" indent="0">
              <a:buNone/>
              <a:defRPr sz="56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00704-D1D7-4CAF-B19A-735FCCD32B01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24AF-C058-4C5E-B527-B77B384CE7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775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04453"/>
            <a:ext cx="10515600" cy="742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022266"/>
            <a:ext cx="10515600" cy="2436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3559263"/>
            <a:ext cx="2743200" cy="204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00704-D1D7-4CAF-B19A-735FCCD32B01}" type="datetimeFigureOut">
              <a:rPr lang="en-CA" smtClean="0"/>
              <a:t>25/01/2016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3559263"/>
            <a:ext cx="4114800" cy="204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3559263"/>
            <a:ext cx="2743200" cy="2044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F24AF-C058-4C5E-B527-B77B384CE7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335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2064" rtl="0" eaLnBrk="1" latinLnBrk="0" hangingPunct="1">
        <a:lnSpc>
          <a:spcPct val="90000"/>
        </a:lnSpc>
        <a:spcBef>
          <a:spcPct val="0"/>
        </a:spcBef>
        <a:buNone/>
        <a:defRPr sz="2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" indent="-128016" algn="l" defTabSz="51206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1568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indent="-128016" algn="l" defTabSz="512064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28016" algn="l" defTabSz="512064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" indent="-128016" algn="l" defTabSz="512064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" indent="-128016" algn="l" defTabSz="512064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" indent="-128016" algn="l" defTabSz="512064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" indent="-128016" algn="l" defTabSz="512064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28016" algn="l" defTabSz="512064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128016" algn="l" defTabSz="512064" rtl="0" eaLnBrk="1" latinLnBrk="0" hangingPunct="1">
        <a:lnSpc>
          <a:spcPct val="90000"/>
        </a:lnSpc>
        <a:spcBef>
          <a:spcPts val="28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" algn="l" defTabSz="512064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" algn="l" defTabSz="512064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" algn="l" defTabSz="512064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" algn="l" defTabSz="512064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" algn="l" defTabSz="512064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" algn="l" defTabSz="512064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" algn="l" defTabSz="512064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algn="l" defTabSz="512064" rtl="0" eaLnBrk="1" latinLnBrk="0" hangingPunct="1">
        <a:defRPr sz="10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est-wallpaper.net/wallpaper/1920x1080/1107/Street-car-traffic-jam_1920x108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724" b="24310"/>
          <a:stretch/>
        </p:blipFill>
        <p:spPr bwMode="auto">
          <a:xfrm>
            <a:off x="0" y="0"/>
            <a:ext cx="12206504" cy="3842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983849"/>
            <a:ext cx="12206504" cy="1569660"/>
          </a:xfrm>
          <a:prstGeom prst="rect">
            <a:avLst/>
          </a:prstGeom>
          <a:solidFill>
            <a:schemeClr val="tx1">
              <a:alpha val="6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This is why.</a:t>
            </a:r>
            <a:endParaRPr lang="en-CA" sz="9600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70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Sweet</dc:creator>
  <cp:lastModifiedBy>Patrick Sweet</cp:lastModifiedBy>
  <cp:revision>2</cp:revision>
  <dcterms:created xsi:type="dcterms:W3CDTF">2016-01-25T18:07:29Z</dcterms:created>
  <dcterms:modified xsi:type="dcterms:W3CDTF">2016-01-25T18:19:56Z</dcterms:modified>
</cp:coreProperties>
</file>